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9" r:id="rId2"/>
    <p:sldId id="291" r:id="rId3"/>
    <p:sldId id="292" r:id="rId4"/>
    <p:sldId id="293" r:id="rId5"/>
    <p:sldId id="287" r:id="rId6"/>
    <p:sldId id="288" r:id="rId7"/>
    <p:sldId id="289" r:id="rId8"/>
    <p:sldId id="290" r:id="rId9"/>
    <p:sldId id="270" r:id="rId1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65B"/>
    <a:srgbClr val="007582"/>
    <a:srgbClr val="62A70F"/>
    <a:srgbClr val="D22F91"/>
    <a:srgbClr val="DDA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96"/>
    <p:restoredTop sz="94701"/>
  </p:normalViewPr>
  <p:slideViewPr>
    <p:cSldViewPr snapToGrid="0" snapToObjects="1">
      <p:cViewPr varScale="1">
        <p:scale>
          <a:sx n="70" d="100"/>
          <a:sy n="70" d="100"/>
        </p:scale>
        <p:origin x="60" y="6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56DFFE1-B48F-2B40-9E24-D39507DD06FC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08C95A-2E65-DA4A-8EC8-47276F91C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3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681B419-EC3D-3E4F-8D99-60A51C593694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9F465BE-32E1-0245-8D67-FDFEF3554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72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60481-70BF-8948-B59E-8F5EA4717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34273" y="927187"/>
            <a:ext cx="8451773" cy="3575540"/>
          </a:xfrm>
        </p:spPr>
        <p:txBody>
          <a:bodyPr/>
          <a:lstStyle>
            <a:lvl1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2pPr>
            <a:lvl3pPr marL="1143000" indent="-228600">
              <a:buClr>
                <a:srgbClr val="62A70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rgbClr val="62A70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4273" y="256109"/>
            <a:ext cx="8451773" cy="55631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rgbClr val="5456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6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34273" y="1054778"/>
            <a:ext cx="8451773" cy="3575540"/>
          </a:xfrm>
        </p:spPr>
        <p:txBody>
          <a:bodyPr/>
          <a:lstStyle>
            <a:lvl1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2pPr>
            <a:lvl3pPr marL="1143000" indent="-228600">
              <a:buClr>
                <a:srgbClr val="62A70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rgbClr val="62A70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4273" y="383700"/>
            <a:ext cx="8451773" cy="55631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rgbClr val="5456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1D6F1-F75E-3642-A9A7-D07B2E9CE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97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2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85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47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00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5198" y="1105784"/>
            <a:ext cx="8451773" cy="3299829"/>
          </a:xfrm>
        </p:spPr>
        <p:txBody>
          <a:bodyPr/>
          <a:lstStyle>
            <a:lvl1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2pPr>
            <a:lvl3pPr marL="1143000" indent="-228600">
              <a:buClr>
                <a:srgbClr val="62A70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rgbClr val="62A70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98" y="396523"/>
            <a:ext cx="8451773" cy="55631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rgbClr val="5456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6508" y="1054482"/>
            <a:ext cx="8450262" cy="350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6508" y="333760"/>
            <a:ext cx="8450262" cy="5140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4A80C-BFC0-EE4B-ACDC-7A4E1BBA24C5}"/>
              </a:ext>
            </a:extLst>
          </p:cNvPr>
          <p:cNvCxnSpPr/>
          <p:nvPr/>
        </p:nvCxnSpPr>
        <p:spPr>
          <a:xfrm>
            <a:off x="0" y="967568"/>
            <a:ext cx="5879805" cy="0"/>
          </a:xfrm>
          <a:prstGeom prst="line">
            <a:avLst/>
          </a:prstGeom>
          <a:ln>
            <a:solidFill>
              <a:srgbClr val="00758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0" r:id="rId2"/>
    <p:sldLayoutId id="2147483702" r:id="rId3"/>
    <p:sldLayoutId id="2147483699" r:id="rId4"/>
    <p:sldLayoutId id="2147483703" r:id="rId5"/>
    <p:sldLayoutId id="2147483704" r:id="rId6"/>
    <p:sldLayoutId id="2147483705" r:id="rId7"/>
    <p:sldLayoutId id="2147483706" r:id="rId8"/>
    <p:sldLayoutId id="2147483698" r:id="rId9"/>
    <p:sldLayoutId id="2147483694" r:id="rId10"/>
    <p:sldLayoutId id="2147483707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54565B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198" y="1105785"/>
            <a:ext cx="8451773" cy="55494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Showcase your NAMSS pride during Celebrating Diversity Month with #IAMNAMSS filters by following these steps.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filters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856" y="1741020"/>
            <a:ext cx="239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1) Double click the green triangle to highlight the placeholder image.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64" r="6068"/>
          <a:stretch/>
        </p:blipFill>
        <p:spPr>
          <a:xfrm>
            <a:off x="144856" y="2908067"/>
            <a:ext cx="2254313" cy="1712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5107" y="1713296"/>
            <a:ext cx="1991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2) Right click the image to access the </a:t>
            </a:r>
            <a:r>
              <a:rPr lang="en-US" sz="1600" i="1" dirty="0">
                <a:latin typeface="+mj-lt"/>
              </a:rPr>
              <a:t>Fill </a:t>
            </a:r>
            <a:r>
              <a:rPr lang="en-US" sz="1600" dirty="0">
                <a:latin typeface="+mj-lt"/>
              </a:rPr>
              <a:t>option. </a:t>
            </a:r>
            <a:endParaRPr lang="en-US" dirty="0">
              <a:latin typeface="+mj-lt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201974" y="2908067"/>
            <a:ext cx="2199995" cy="1574940"/>
            <a:chOff x="3485454" y="2631163"/>
            <a:chExt cx="1596128" cy="11426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538" r="6422"/>
            <a:stretch/>
          </p:blipFill>
          <p:spPr>
            <a:xfrm>
              <a:off x="3485454" y="2631163"/>
              <a:ext cx="1596128" cy="1142642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4065006" y="2808290"/>
              <a:ext cx="244444" cy="28780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6181" y="2832226"/>
            <a:ext cx="1783533" cy="1903273"/>
            <a:chOff x="5717841" y="1990797"/>
            <a:chExt cx="1783533" cy="19032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378" r="12081"/>
            <a:stretch/>
          </p:blipFill>
          <p:spPr>
            <a:xfrm>
              <a:off x="5717841" y="1990797"/>
              <a:ext cx="1783533" cy="1903273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409853" y="3567065"/>
              <a:ext cx="637701" cy="20674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57952" y="1656975"/>
            <a:ext cx="1991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3) Select </a:t>
            </a:r>
            <a:r>
              <a:rPr lang="en-US" sz="1600" i="1" dirty="0">
                <a:latin typeface="+mj-lt"/>
              </a:rPr>
              <a:t>Picture</a:t>
            </a:r>
            <a:r>
              <a:rPr lang="en-US" sz="1600" dirty="0">
                <a:latin typeface="+mj-lt"/>
              </a:rPr>
              <a:t> to choose your image saved to your computer.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135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filters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98" y="1292958"/>
            <a:ext cx="1889301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+mj-lt"/>
              </a:rPr>
              <a:t>4) Double click the filter to highlight it.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3941" y="1292958"/>
            <a:ext cx="1738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5) Use the arrows on your keyboard to move the filter over your image.</a:t>
            </a:r>
            <a:endParaRPr lang="en-US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53" y="2182443"/>
            <a:ext cx="2118193" cy="15544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321417" y="2684633"/>
            <a:ext cx="1714231" cy="1568611"/>
            <a:chOff x="3524519" y="2435881"/>
            <a:chExt cx="2045225" cy="18660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4519" y="2435881"/>
              <a:ext cx="1899524" cy="1866003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H="1">
              <a:off x="4455231" y="4161390"/>
              <a:ext cx="1114513" cy="365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174265" y="1292958"/>
            <a:ext cx="190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6) Click outside of your image to admire your work. </a:t>
            </a:r>
            <a:endParaRPr lang="en-US" dirty="0"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4673"/>
          <a:stretch/>
        </p:blipFill>
        <p:spPr>
          <a:xfrm>
            <a:off x="6129616" y="2085443"/>
            <a:ext cx="1950375" cy="18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filters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198" y="1221445"/>
            <a:ext cx="1991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7) Right-click image and select </a:t>
            </a:r>
            <a:r>
              <a:rPr lang="en-US" sz="1600" i="1" dirty="0">
                <a:latin typeface="+mj-lt"/>
              </a:rPr>
              <a:t>Save as Picture.</a:t>
            </a:r>
            <a:endParaRPr lang="en-US" dirty="0">
              <a:latin typeface="+mj-lt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41025" y="2520760"/>
            <a:ext cx="1737360" cy="1907391"/>
            <a:chOff x="6153438" y="2424339"/>
            <a:chExt cx="2136618" cy="23289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438" y="2424339"/>
              <a:ext cx="2136618" cy="232891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221747" y="4362683"/>
              <a:ext cx="637701" cy="20674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231" y="2534728"/>
            <a:ext cx="2140822" cy="18934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78631" y="1221445"/>
            <a:ext cx="2383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8) Save your new picture to your computer by selecting a name and desired file type.</a:t>
            </a:r>
            <a:endParaRPr lang="en-US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99567" y="1210990"/>
            <a:ext cx="1991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9) Upload your picture to your social media profile.  </a:t>
            </a:r>
            <a:endParaRPr lang="en-US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567" y="2534728"/>
            <a:ext cx="2937404" cy="15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8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pictures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" y="1026807"/>
            <a:ext cx="1900802" cy="1896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81" y="2842799"/>
            <a:ext cx="1836301" cy="1832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16" y="1006203"/>
            <a:ext cx="2953963" cy="1889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13" y="2949526"/>
            <a:ext cx="2899558" cy="19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62D1-D119-9345-8253-4D958F28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Zone or LinkedIn Profile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57422" y="1728126"/>
            <a:ext cx="4190912" cy="2661440"/>
            <a:chOff x="2479039" y="595109"/>
            <a:chExt cx="9475222" cy="5657619"/>
          </a:xfrm>
        </p:grpSpPr>
        <p:sp>
          <p:nvSpPr>
            <p:cNvPr id="5" name="Oval 4"/>
            <p:cNvSpPr/>
            <p:nvPr/>
          </p:nvSpPr>
          <p:spPr>
            <a:xfrm>
              <a:off x="2479039" y="680720"/>
              <a:ext cx="5831422" cy="5486399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018" y="595109"/>
              <a:ext cx="6017243" cy="565761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38903" y="1080210"/>
            <a:ext cx="752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Please note: Your picture should be cropped into a square before replacing the placeholder image.</a:t>
            </a:r>
          </a:p>
        </p:txBody>
      </p:sp>
    </p:spTree>
    <p:extLst>
      <p:ext uri="{BB962C8B-B14F-4D97-AF65-F5344CB8AC3E}">
        <p14:creationId xmlns:p14="http://schemas.microsoft.com/office/powerpoint/2010/main" val="316793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or Instagram Profile 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613533" y="1736329"/>
            <a:ext cx="4855464" cy="2743200"/>
            <a:chOff x="3606800" y="1056640"/>
            <a:chExt cx="8092440" cy="4572000"/>
          </a:xfrm>
        </p:grpSpPr>
        <p:sp>
          <p:nvSpPr>
            <p:cNvPr id="5" name="Rectangle 4"/>
            <p:cNvSpPr/>
            <p:nvPr/>
          </p:nvSpPr>
          <p:spPr>
            <a:xfrm>
              <a:off x="3606800" y="1056640"/>
              <a:ext cx="4572000" cy="4572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27240" y="1056640"/>
              <a:ext cx="4572000" cy="4572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38903" y="1080210"/>
            <a:ext cx="786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Please note: Your picture should be cropped into a square before replacing the placeholder image.</a:t>
            </a:r>
          </a:p>
        </p:txBody>
      </p:sp>
    </p:spTree>
    <p:extLst>
      <p:ext uri="{BB962C8B-B14F-4D97-AF65-F5344CB8AC3E}">
        <p14:creationId xmlns:p14="http://schemas.microsoft.com/office/powerpoint/2010/main" val="352760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Posts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92193" y="1181019"/>
            <a:ext cx="5624548" cy="3233058"/>
            <a:chOff x="1541916" y="497840"/>
            <a:chExt cx="10632168" cy="5983723"/>
          </a:xfrm>
        </p:grpSpPr>
        <p:sp>
          <p:nvSpPr>
            <p:cNvPr id="5" name="Rectangle 4"/>
            <p:cNvSpPr/>
            <p:nvPr/>
          </p:nvSpPr>
          <p:spPr>
            <a:xfrm>
              <a:off x="1541916" y="497840"/>
              <a:ext cx="9433288" cy="583184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6982"/>
            <a:stretch/>
          </p:blipFill>
          <p:spPr>
            <a:xfrm>
              <a:off x="2740795" y="558283"/>
              <a:ext cx="9433289" cy="5923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48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Posts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54481" y="1307617"/>
            <a:ext cx="5471567" cy="3237557"/>
            <a:chOff x="2042160" y="497840"/>
            <a:chExt cx="9882114" cy="5847301"/>
          </a:xfrm>
        </p:grpSpPr>
        <p:sp>
          <p:nvSpPr>
            <p:cNvPr id="5" name="Rectangle 4"/>
            <p:cNvSpPr/>
            <p:nvPr/>
          </p:nvSpPr>
          <p:spPr>
            <a:xfrm>
              <a:off x="2042160" y="497840"/>
              <a:ext cx="7924800" cy="527304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7750"/>
            <a:stretch/>
          </p:blipFill>
          <p:spPr>
            <a:xfrm>
              <a:off x="3973526" y="1009276"/>
              <a:ext cx="7950748" cy="5335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89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NAMSS_222143-18_CorpPPT">
  <a:themeElements>
    <a:clrScheme name="d22f91">
      <a:dk1>
        <a:srgbClr val="58595B"/>
      </a:dk1>
      <a:lt1>
        <a:srgbClr val="FFFFFF"/>
      </a:lt1>
      <a:dk2>
        <a:srgbClr val="005596"/>
      </a:dk2>
      <a:lt2>
        <a:srgbClr val="FFFFFF"/>
      </a:lt2>
      <a:accent1>
        <a:srgbClr val="FFCB05"/>
      </a:accent1>
      <a:accent2>
        <a:srgbClr val="9FA1A1"/>
      </a:accent2>
      <a:accent3>
        <a:srgbClr val="F58220"/>
      </a:accent3>
      <a:accent4>
        <a:srgbClr val="FFCB05"/>
      </a:accent4>
      <a:accent5>
        <a:srgbClr val="F58220"/>
      </a:accent5>
      <a:accent6>
        <a:srgbClr val="9FA1A1"/>
      </a:accent6>
      <a:hlink>
        <a:srgbClr val="118EDA"/>
      </a:hlink>
      <a:folHlink>
        <a:srgbClr val="F5822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MSS_222143-18_CorpPPT" id="{696AEEB6-2DC1-1D4D-A5D9-F6B8BF5B760C}" vid="{D38F90C2-BAF4-C349-A39C-52D9EEFDA8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NAMSS_222143-18_CorpPPT</Template>
  <TotalTime>2177</TotalTime>
  <Words>198</Words>
  <Application>Microsoft Office PowerPoint</Application>
  <PresentationFormat>On-screen Show (16:9)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NAMSS_222143-18_CorpPPT</vt:lpstr>
      <vt:lpstr>How to use the filters </vt:lpstr>
      <vt:lpstr>How to use the filters </vt:lpstr>
      <vt:lpstr>How to use the filters </vt:lpstr>
      <vt:lpstr>Sample pictures</vt:lpstr>
      <vt:lpstr>Connection Zone or LinkedIn Profile</vt:lpstr>
      <vt:lpstr>Facebook or Instagram Profile </vt:lpstr>
      <vt:lpstr>Social Media Posts</vt:lpstr>
      <vt:lpstr>Social Media Posts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jguerra</dc:creator>
  <cp:lastModifiedBy>Nelson, Heather</cp:lastModifiedBy>
  <cp:revision>23</cp:revision>
  <dcterms:created xsi:type="dcterms:W3CDTF">2018-01-30T16:38:53Z</dcterms:created>
  <dcterms:modified xsi:type="dcterms:W3CDTF">2024-03-15T14:54:57Z</dcterms:modified>
</cp:coreProperties>
</file>